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5"/>
  </p:notesMasterIdLst>
  <p:handoutMasterIdLst>
    <p:handoutMasterId r:id="rId6"/>
  </p:handoutMasterIdLst>
  <p:sldIdLst>
    <p:sldId id="413" r:id="rId2"/>
    <p:sldId id="419" r:id="rId3"/>
    <p:sldId id="420" r:id="rId4"/>
  </p:sldIdLst>
  <p:sldSz cx="9144000" cy="5143500" type="screen16x9"/>
  <p:notesSz cx="6858000" cy="9661525"/>
  <p:custShowLst>
    <p:custShow name="Mustermann1" id="0">
      <p:sldLst/>
    </p:custShow>
  </p:custShowLst>
  <p:defaultTextStyle>
    <a:defPPr>
      <a:defRPr lang="en-US"/>
    </a:defPPr>
    <a:lvl1pPr algn="ctr" rtl="0" eaLnBrk="0" fontAlgn="base" hangingPunct="0">
      <a:spcBef>
        <a:spcPct val="0"/>
      </a:spcBef>
      <a:spcAft>
        <a:spcPct val="0"/>
      </a:spcAft>
      <a:defRPr sz="2500" kern="1200">
        <a:solidFill>
          <a:srgbClr val="0028AD"/>
        </a:solidFill>
        <a:latin typeface="Arial" charset="0"/>
        <a:ea typeface="ＭＳ Ｐゴシック" charset="0"/>
        <a:cs typeface="+mn-cs"/>
      </a:defRPr>
    </a:lvl1pPr>
    <a:lvl2pPr marL="457200" algn="ctr" rtl="0" eaLnBrk="0" fontAlgn="base" hangingPunct="0">
      <a:spcBef>
        <a:spcPct val="0"/>
      </a:spcBef>
      <a:spcAft>
        <a:spcPct val="0"/>
      </a:spcAft>
      <a:defRPr sz="2500" kern="1200">
        <a:solidFill>
          <a:srgbClr val="0028AD"/>
        </a:solidFill>
        <a:latin typeface="Arial" charset="0"/>
        <a:ea typeface="ＭＳ Ｐゴシック" charset="0"/>
        <a:cs typeface="+mn-cs"/>
      </a:defRPr>
    </a:lvl2pPr>
    <a:lvl3pPr marL="914400" algn="ctr" rtl="0" eaLnBrk="0" fontAlgn="base" hangingPunct="0">
      <a:spcBef>
        <a:spcPct val="0"/>
      </a:spcBef>
      <a:spcAft>
        <a:spcPct val="0"/>
      </a:spcAft>
      <a:defRPr sz="2500" kern="1200">
        <a:solidFill>
          <a:srgbClr val="0028AD"/>
        </a:solidFill>
        <a:latin typeface="Arial" charset="0"/>
        <a:ea typeface="ＭＳ Ｐゴシック" charset="0"/>
        <a:cs typeface="+mn-cs"/>
      </a:defRPr>
    </a:lvl3pPr>
    <a:lvl4pPr marL="1371600" algn="ctr" rtl="0" eaLnBrk="0" fontAlgn="base" hangingPunct="0">
      <a:spcBef>
        <a:spcPct val="0"/>
      </a:spcBef>
      <a:spcAft>
        <a:spcPct val="0"/>
      </a:spcAft>
      <a:defRPr sz="2500" kern="1200">
        <a:solidFill>
          <a:srgbClr val="0028AD"/>
        </a:solidFill>
        <a:latin typeface="Arial" charset="0"/>
        <a:ea typeface="ＭＳ Ｐゴシック" charset="0"/>
        <a:cs typeface="+mn-cs"/>
      </a:defRPr>
    </a:lvl4pPr>
    <a:lvl5pPr marL="1828800" algn="ctr" rtl="0" eaLnBrk="0" fontAlgn="base" hangingPunct="0">
      <a:spcBef>
        <a:spcPct val="0"/>
      </a:spcBef>
      <a:spcAft>
        <a:spcPct val="0"/>
      </a:spcAft>
      <a:defRPr sz="2500" kern="1200">
        <a:solidFill>
          <a:srgbClr val="0028AD"/>
        </a:solidFill>
        <a:latin typeface="Arial" charset="0"/>
        <a:ea typeface="ＭＳ Ｐゴシック" charset="0"/>
        <a:cs typeface="+mn-cs"/>
      </a:defRPr>
    </a:lvl5pPr>
    <a:lvl6pPr marL="2286000" algn="l" defTabSz="457200" rtl="0" eaLnBrk="1" latinLnBrk="0" hangingPunct="1">
      <a:defRPr sz="2500" kern="1200">
        <a:solidFill>
          <a:srgbClr val="0028AD"/>
        </a:solidFill>
        <a:latin typeface="Arial" charset="0"/>
        <a:ea typeface="ＭＳ Ｐゴシック" charset="0"/>
        <a:cs typeface="+mn-cs"/>
      </a:defRPr>
    </a:lvl6pPr>
    <a:lvl7pPr marL="2743200" algn="l" defTabSz="457200" rtl="0" eaLnBrk="1" latinLnBrk="0" hangingPunct="1">
      <a:defRPr sz="2500" kern="1200">
        <a:solidFill>
          <a:srgbClr val="0028AD"/>
        </a:solidFill>
        <a:latin typeface="Arial" charset="0"/>
        <a:ea typeface="ＭＳ Ｐゴシック" charset="0"/>
        <a:cs typeface="+mn-cs"/>
      </a:defRPr>
    </a:lvl7pPr>
    <a:lvl8pPr marL="3200400" algn="l" defTabSz="457200" rtl="0" eaLnBrk="1" latinLnBrk="0" hangingPunct="1">
      <a:defRPr sz="2500" kern="1200">
        <a:solidFill>
          <a:srgbClr val="0028AD"/>
        </a:solidFill>
        <a:latin typeface="Arial" charset="0"/>
        <a:ea typeface="ＭＳ Ｐゴシック" charset="0"/>
        <a:cs typeface="+mn-cs"/>
      </a:defRPr>
    </a:lvl8pPr>
    <a:lvl9pPr marL="3657600" algn="l" defTabSz="457200" rtl="0" eaLnBrk="1" latinLnBrk="0" hangingPunct="1">
      <a:defRPr sz="2500" kern="1200">
        <a:solidFill>
          <a:srgbClr val="0028AD"/>
        </a:solidFill>
        <a:latin typeface="Arial" charset="0"/>
        <a:ea typeface="ＭＳ Ｐゴシック" charset="0"/>
        <a:cs typeface="+mn-cs"/>
      </a:defRPr>
    </a:lvl9pPr>
  </p:defaultTextStyle>
  <p:extLst>
    <p:ext uri="{EFAFB233-063F-42B5-8137-9DF3F51BA10A}">
      <p15:sldGuideLst xmlns:p15="http://schemas.microsoft.com/office/powerpoint/2012/main">
        <p15:guide id="1" orient="horz" pos="112">
          <p15:clr>
            <a:srgbClr val="A4A3A4"/>
          </p15:clr>
        </p15:guide>
        <p15:guide id="2" orient="horz" pos="2863">
          <p15:clr>
            <a:srgbClr val="A4A3A4"/>
          </p15:clr>
        </p15:guide>
        <p15:guide id="3" orient="horz" pos="813">
          <p15:clr>
            <a:srgbClr val="A4A3A4"/>
          </p15:clr>
        </p15:guide>
        <p15:guide id="4" orient="horz" pos="3118">
          <p15:clr>
            <a:srgbClr val="A4A3A4"/>
          </p15:clr>
        </p15:guide>
        <p15:guide id="5" orient="horz" pos="365">
          <p15:clr>
            <a:srgbClr val="A4A3A4"/>
          </p15:clr>
        </p15:guide>
        <p15:guide id="6" orient="horz" pos="595">
          <p15:clr>
            <a:srgbClr val="A4A3A4"/>
          </p15:clr>
        </p15:guide>
        <p15:guide id="7" pos="2881">
          <p15:clr>
            <a:srgbClr val="A4A3A4"/>
          </p15:clr>
        </p15:guide>
        <p15:guide id="8" pos="293">
          <p15:clr>
            <a:srgbClr val="A4A3A4"/>
          </p15:clr>
        </p15:guide>
        <p15:guide id="9" pos="1394">
          <p15:clr>
            <a:srgbClr val="A4A3A4"/>
          </p15:clr>
        </p15:guide>
        <p15:guide id="10" pos="1303">
          <p15:clr>
            <a:srgbClr val="A4A3A4"/>
          </p15:clr>
        </p15:guide>
        <p15:guide id="11" orient="horz" pos="3096">
          <p15:clr>
            <a:srgbClr val="A4A3A4"/>
          </p15:clr>
        </p15:guide>
        <p15:guide id="12" orient="horz" pos="710">
          <p15:clr>
            <a:srgbClr val="A4A3A4"/>
          </p15:clr>
        </p15:guide>
        <p15:guide id="13" orient="horz" pos="2867">
          <p15:clr>
            <a:srgbClr val="A4A3A4"/>
          </p15:clr>
        </p15:guide>
        <p15:guide id="14" orient="horz" pos="361">
          <p15:clr>
            <a:srgbClr val="A4A3A4"/>
          </p15:clr>
        </p15:guide>
        <p15:guide id="15" pos="157">
          <p15:clr>
            <a:srgbClr val="A4A3A4"/>
          </p15:clr>
        </p15:guide>
      </p15:sldGuideLst>
    </p:ext>
    <p:ext uri="{2D200454-40CA-4A62-9FC3-DE9A4176ACB9}">
      <p15:notesGuideLst xmlns:p15="http://schemas.microsoft.com/office/powerpoint/2012/main">
        <p15:guide id="1" orient="horz" pos="3043">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3300"/>
    <a:srgbClr val="800000"/>
    <a:srgbClr val="990000"/>
    <a:srgbClr val="CC0000"/>
    <a:srgbClr val="FFCC00"/>
    <a:srgbClr val="005EAD"/>
    <a:srgbClr val="002F52"/>
    <a:srgbClr val="00377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02" autoAdjust="0"/>
    <p:restoredTop sz="95684" autoAdjust="0"/>
  </p:normalViewPr>
  <p:slideViewPr>
    <p:cSldViewPr snapToGrid="0" showGuides="1">
      <p:cViewPr varScale="1">
        <p:scale>
          <a:sx n="120" d="100"/>
          <a:sy n="120" d="100"/>
        </p:scale>
        <p:origin x="192" y="1472"/>
      </p:cViewPr>
      <p:guideLst>
        <p:guide orient="horz" pos="112"/>
        <p:guide orient="horz" pos="2863"/>
        <p:guide orient="horz" pos="813"/>
        <p:guide orient="horz" pos="3118"/>
        <p:guide orient="horz" pos="365"/>
        <p:guide orient="horz" pos="595"/>
        <p:guide pos="2881"/>
        <p:guide pos="293"/>
        <p:guide pos="1394"/>
        <p:guide pos="1303"/>
        <p:guide orient="horz" pos="3096"/>
        <p:guide orient="horz" pos="710"/>
        <p:guide orient="horz" pos="2867"/>
        <p:guide orient="horz" pos="361"/>
        <p:guide pos="15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121" d="100"/>
          <a:sy n="121" d="100"/>
        </p:scale>
        <p:origin x="-312" y="-112"/>
      </p:cViewPr>
      <p:guideLst>
        <p:guide orient="horz" pos="3043"/>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841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a:defRPr sz="1200">
                <a:solidFill>
                  <a:schemeClr val="tx1"/>
                </a:solidFill>
                <a:latin typeface="Times" charset="0"/>
              </a:defRPr>
            </a:lvl1pPr>
          </a:lstStyle>
          <a:p>
            <a:endParaRPr lang="de-DE"/>
          </a:p>
        </p:txBody>
      </p:sp>
      <p:sp>
        <p:nvSpPr>
          <p:cNvPr id="6147" name="Rectangle 3"/>
          <p:cNvSpPr>
            <a:spLocks noGrp="1" noChangeArrowheads="1"/>
          </p:cNvSpPr>
          <p:nvPr>
            <p:ph type="dt" sz="quarter" idx="1"/>
          </p:nvPr>
        </p:nvSpPr>
        <p:spPr bwMode="auto">
          <a:xfrm>
            <a:off x="3886200" y="0"/>
            <a:ext cx="2971800" cy="4841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r">
              <a:defRPr sz="1200">
                <a:solidFill>
                  <a:schemeClr val="tx1"/>
                </a:solidFill>
                <a:latin typeface="Times" charset="0"/>
              </a:defRPr>
            </a:lvl1pPr>
          </a:lstStyle>
          <a:p>
            <a:endParaRPr lang="de-DE"/>
          </a:p>
        </p:txBody>
      </p:sp>
      <p:sp>
        <p:nvSpPr>
          <p:cNvPr id="6148" name="Rectangle 4"/>
          <p:cNvSpPr>
            <a:spLocks noGrp="1" noChangeArrowheads="1"/>
          </p:cNvSpPr>
          <p:nvPr>
            <p:ph type="ftr" sz="quarter" idx="2"/>
          </p:nvPr>
        </p:nvSpPr>
        <p:spPr bwMode="auto">
          <a:xfrm>
            <a:off x="0" y="9177338"/>
            <a:ext cx="2971800" cy="4841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l">
              <a:defRPr sz="1200">
                <a:solidFill>
                  <a:schemeClr val="tx1"/>
                </a:solidFill>
                <a:latin typeface="Times" charset="0"/>
              </a:defRPr>
            </a:lvl1pPr>
          </a:lstStyle>
          <a:p>
            <a:endParaRPr lang="de-DE"/>
          </a:p>
        </p:txBody>
      </p:sp>
      <p:sp>
        <p:nvSpPr>
          <p:cNvPr id="6149" name="Rectangle 5"/>
          <p:cNvSpPr>
            <a:spLocks noGrp="1" noChangeArrowheads="1"/>
          </p:cNvSpPr>
          <p:nvPr>
            <p:ph type="sldNum" sz="quarter" idx="3"/>
          </p:nvPr>
        </p:nvSpPr>
        <p:spPr bwMode="auto">
          <a:xfrm>
            <a:off x="3886200" y="9177338"/>
            <a:ext cx="2971800" cy="4841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b" anchorCtr="0" compatLnSpc="1">
            <a:prstTxWarp prst="textNoShape">
              <a:avLst/>
            </a:prstTxWarp>
          </a:bodyPr>
          <a:lstStyle>
            <a:lvl1pPr algn="r">
              <a:defRPr sz="1200">
                <a:solidFill>
                  <a:schemeClr val="tx1"/>
                </a:solidFill>
                <a:latin typeface="Times" charset="0"/>
              </a:defRPr>
            </a:lvl1pPr>
          </a:lstStyle>
          <a:p>
            <a:fld id="{D54606BC-1185-6343-8CD4-1A7CC7DA3AB6}" type="slidenum">
              <a:rPr lang="de-DE"/>
              <a:pPr/>
              <a:t>‹Nr.›</a:t>
            </a:fld>
            <a:endParaRPr lang="de-DE"/>
          </a:p>
        </p:txBody>
      </p:sp>
    </p:spTree>
    <p:extLst>
      <p:ext uri="{BB962C8B-B14F-4D97-AF65-F5344CB8AC3E}">
        <p14:creationId xmlns:p14="http://schemas.microsoft.com/office/powerpoint/2010/main" val="2623944537"/>
      </p:ext>
    </p:extLst>
  </p:cSld>
  <p:clrMap bg1="lt1" tx1="dk1" bg2="lt2" tx2="dk2" accent1="accent1" accent2="accent2" accent3="accent3" accent4="accent4" accent5="accent5" accent6="accent6" hlink="hlink" folHlink="folHlink"/>
</p:handoutMaster>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6" name="Rectangle 1028"/>
          <p:cNvSpPr>
            <a:spLocks noGrp="1" noRot="1" noChangeAspect="1" noChangeArrowheads="1" noTextEdit="1"/>
          </p:cNvSpPr>
          <p:nvPr>
            <p:ph type="sldImg" idx="2"/>
          </p:nvPr>
        </p:nvSpPr>
        <p:spPr bwMode="auto">
          <a:xfrm>
            <a:off x="-3916363" y="536575"/>
            <a:ext cx="14692313" cy="8266113"/>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8197" name="Rectangle 1029"/>
          <p:cNvSpPr>
            <a:spLocks noGrp="1" noChangeArrowheads="1"/>
          </p:cNvSpPr>
          <p:nvPr>
            <p:ph type="body" sz="quarter" idx="3"/>
          </p:nvPr>
        </p:nvSpPr>
        <p:spPr bwMode="auto">
          <a:xfrm>
            <a:off x="285750" y="8910638"/>
            <a:ext cx="6286500" cy="430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de-DE"/>
              <a:t>Klicken Sie, um die Textformatierung des Masters zu bearbeiten.</a:t>
            </a:r>
          </a:p>
        </p:txBody>
      </p:sp>
    </p:spTree>
    <p:extLst>
      <p:ext uri="{BB962C8B-B14F-4D97-AF65-F5344CB8AC3E}">
        <p14:creationId xmlns:p14="http://schemas.microsoft.com/office/powerpoint/2010/main" val="1612218178"/>
      </p:ext>
    </p:extLst>
  </p:cSld>
  <p:clrMap bg1="lt1" tx1="dk1" bg2="lt2" tx2="dk2" accent1="accent1" accent2="accent2" accent3="accent3" accent4="accent4" accent5="accent5" accent6="accent6" hlink="hlink" folHlink="folHlink"/>
  <p:notesStyle>
    <a:lvl1pPr algn="ctr" rtl="0" fontAlgn="base">
      <a:spcBef>
        <a:spcPct val="30000"/>
      </a:spcBef>
      <a:spcAft>
        <a:spcPct val="0"/>
      </a:spcAft>
      <a:defRPr sz="1200" kern="1200">
        <a:solidFill>
          <a:schemeClr val="tx1"/>
        </a:solidFill>
        <a:latin typeface="Syntax" charset="0"/>
        <a:ea typeface="ＭＳ Ｐゴシック" charset="0"/>
        <a:cs typeface="+mn-cs"/>
      </a:defRPr>
    </a:lvl1pPr>
    <a:lvl2pPr marL="457200" algn="ctr" rtl="0" fontAlgn="base">
      <a:spcBef>
        <a:spcPct val="30000"/>
      </a:spcBef>
      <a:spcAft>
        <a:spcPct val="0"/>
      </a:spcAft>
      <a:defRPr sz="1200" kern="1200">
        <a:solidFill>
          <a:schemeClr val="tx1"/>
        </a:solidFill>
        <a:latin typeface="Syntax" charset="0"/>
        <a:ea typeface="ＭＳ Ｐゴシック" charset="0"/>
        <a:cs typeface="+mn-cs"/>
      </a:defRPr>
    </a:lvl2pPr>
    <a:lvl3pPr marL="914400" algn="ctr" rtl="0" fontAlgn="base">
      <a:spcBef>
        <a:spcPct val="30000"/>
      </a:spcBef>
      <a:spcAft>
        <a:spcPct val="0"/>
      </a:spcAft>
      <a:defRPr sz="1200" kern="1200">
        <a:solidFill>
          <a:schemeClr val="tx1"/>
        </a:solidFill>
        <a:latin typeface="Syntax" charset="0"/>
        <a:ea typeface="ＭＳ Ｐゴシック" charset="0"/>
        <a:cs typeface="+mn-cs"/>
      </a:defRPr>
    </a:lvl3pPr>
    <a:lvl4pPr marL="1371600" algn="ctr" rtl="0" fontAlgn="base">
      <a:spcBef>
        <a:spcPct val="30000"/>
      </a:spcBef>
      <a:spcAft>
        <a:spcPct val="0"/>
      </a:spcAft>
      <a:defRPr sz="1200" kern="1200">
        <a:solidFill>
          <a:schemeClr val="tx1"/>
        </a:solidFill>
        <a:latin typeface="Syntax" charset="0"/>
        <a:ea typeface="ＭＳ Ｐゴシック" charset="0"/>
        <a:cs typeface="+mn-cs"/>
      </a:defRPr>
    </a:lvl4pPr>
    <a:lvl5pPr marL="1828800" algn="ctr" rtl="0" fontAlgn="base">
      <a:spcBef>
        <a:spcPct val="30000"/>
      </a:spcBef>
      <a:spcAft>
        <a:spcPct val="0"/>
      </a:spcAft>
      <a:defRPr sz="1200" kern="1200">
        <a:solidFill>
          <a:schemeClr val="tx1"/>
        </a:solidFill>
        <a:latin typeface="Syntax"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sp>
        <p:nvSpPr>
          <p:cNvPr id="8" name="Bildplatzhalter 6"/>
          <p:cNvSpPr>
            <a:spLocks noGrp="1"/>
          </p:cNvSpPr>
          <p:nvPr>
            <p:ph type="pic" sz="quarter" idx="11"/>
          </p:nvPr>
        </p:nvSpPr>
        <p:spPr>
          <a:xfrm>
            <a:off x="0" y="971447"/>
            <a:ext cx="9144000" cy="3215456"/>
          </a:xfrm>
          <a:prstGeom prst="rect">
            <a:avLst/>
          </a:prstGeom>
        </p:spPr>
        <p:txBody>
          <a:bodyPr vert="horz"/>
          <a:lstStyle/>
          <a:p>
            <a:r>
              <a:rPr lang="de-DE"/>
              <a:t>Bild durch Klicken auf Symbol hinzufügen</a:t>
            </a:r>
            <a:endParaRPr lang="de-DE" dirty="0"/>
          </a:p>
        </p:txBody>
      </p:sp>
      <p:pic>
        <p:nvPicPr>
          <p:cNvPr id="10" name="Bild 9" descr="FH-SWF_Logo-RGB.ai"/>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11892" y="4280416"/>
            <a:ext cx="1966296" cy="722312"/>
          </a:xfrm>
          <a:prstGeom prst="rect">
            <a:avLst/>
          </a:prstGeom>
        </p:spPr>
      </p:pic>
      <p:pic>
        <p:nvPicPr>
          <p:cNvPr id="11" name="Bild 10" descr="Claim-RGB.ai"/>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9238" y="4636051"/>
            <a:ext cx="1269759" cy="278849"/>
          </a:xfrm>
          <a:prstGeom prst="rect">
            <a:avLst/>
          </a:prstGeom>
        </p:spPr>
      </p:pic>
      <p:sp>
        <p:nvSpPr>
          <p:cNvPr id="12" name="Titel 6"/>
          <p:cNvSpPr>
            <a:spLocks noGrp="1"/>
          </p:cNvSpPr>
          <p:nvPr>
            <p:ph type="title" hasCustomPrompt="1"/>
          </p:nvPr>
        </p:nvSpPr>
        <p:spPr>
          <a:xfrm>
            <a:off x="249238" y="177800"/>
            <a:ext cx="8638960" cy="336550"/>
          </a:xfrm>
          <a:prstGeom prst="rect">
            <a:avLst/>
          </a:prstGeom>
          <a:ln>
            <a:solidFill>
              <a:schemeClr val="tx1">
                <a:alpha val="0"/>
              </a:schemeClr>
            </a:solidFill>
          </a:ln>
        </p:spPr>
        <p:txBody>
          <a:bodyPr vert="horz" lIns="0" tIns="0" rIns="0" bIns="0" anchor="b" anchorCtr="0"/>
          <a:lstStyle>
            <a:lvl1pPr>
              <a:defRPr>
                <a:solidFill>
                  <a:schemeClr val="tx2"/>
                </a:solidFill>
                <a:latin typeface="Arial"/>
                <a:cs typeface="Arial"/>
              </a:defRPr>
            </a:lvl1pPr>
          </a:lstStyle>
          <a:p>
            <a:r>
              <a:rPr lang="de-DE" dirty="0">
                <a:solidFill>
                  <a:schemeClr val="tx2"/>
                </a:solidFill>
                <a:latin typeface="Arial"/>
                <a:cs typeface="Arial"/>
              </a:rPr>
              <a:t>Headline (Arial 24 Pt, </a:t>
            </a:r>
            <a:r>
              <a:rPr lang="de-DE" dirty="0" err="1">
                <a:solidFill>
                  <a:schemeClr val="tx2"/>
                </a:solidFill>
                <a:latin typeface="Arial"/>
                <a:cs typeface="Arial"/>
              </a:rPr>
              <a:t>Bold</a:t>
            </a:r>
            <a:r>
              <a:rPr lang="de-DE" dirty="0">
                <a:solidFill>
                  <a:schemeClr val="tx2"/>
                </a:solidFill>
                <a:latin typeface="Arial"/>
                <a:cs typeface="Arial"/>
              </a:rPr>
              <a:t>)</a:t>
            </a:r>
          </a:p>
        </p:txBody>
      </p:sp>
      <p:sp>
        <p:nvSpPr>
          <p:cNvPr id="13" name="Textplatzhalter 3" title="Test"/>
          <p:cNvSpPr>
            <a:spLocks noGrp="1"/>
          </p:cNvSpPr>
          <p:nvPr>
            <p:ph type="body" sz="quarter" idx="10" hasCustomPrompt="1"/>
          </p:nvPr>
        </p:nvSpPr>
        <p:spPr>
          <a:xfrm>
            <a:off x="249238" y="573087"/>
            <a:ext cx="8639175" cy="385557"/>
          </a:xfrm>
          <a:prstGeom prst="rect">
            <a:avLst/>
          </a:prstGeom>
        </p:spPr>
        <p:txBody>
          <a:bodyPr vert="horz" lIns="0" tIns="0" rIns="0" bIns="0" anchor="t" anchorCtr="0"/>
          <a:lstStyle>
            <a:lvl1pPr marL="0" marR="0" indent="0" algn="l" defTabSz="914400" rtl="0" eaLnBrk="0" fontAlgn="base" latinLnBrk="0" hangingPunct="0">
              <a:lnSpc>
                <a:spcPct val="100000"/>
              </a:lnSpc>
              <a:spcBef>
                <a:spcPct val="0"/>
              </a:spcBef>
              <a:spcAft>
                <a:spcPct val="30000"/>
              </a:spcAft>
              <a:buClr>
                <a:srgbClr val="005EAD"/>
              </a:buClr>
              <a:buSzTx/>
              <a:buFont typeface="Wingdings" charset="0"/>
              <a:buNone/>
              <a:tabLst/>
              <a:defRPr sz="1800" b="1"/>
            </a:lvl1pPr>
          </a:lstStyle>
          <a:p>
            <a:pPr marL="0" marR="0" lvl="0" indent="0" algn="l" defTabSz="914400" rtl="0" eaLnBrk="0" fontAlgn="base" latinLnBrk="0" hangingPunct="0">
              <a:lnSpc>
                <a:spcPct val="100000"/>
              </a:lnSpc>
              <a:spcBef>
                <a:spcPct val="0"/>
              </a:spcBef>
              <a:spcAft>
                <a:spcPct val="30000"/>
              </a:spcAft>
              <a:buClr>
                <a:srgbClr val="005EAD"/>
              </a:buClr>
              <a:buSzTx/>
              <a:buFont typeface="Wingdings" charset="0"/>
              <a:buNone/>
              <a:tabLst/>
              <a:defRPr/>
            </a:pPr>
            <a:r>
              <a:rPr lang="de-DE" dirty="0"/>
              <a:t>Subheadline (Arial 18 Pt, </a:t>
            </a:r>
            <a:r>
              <a:rPr lang="de-DE" dirty="0" err="1"/>
              <a:t>Bold</a:t>
            </a:r>
            <a:r>
              <a:rPr lang="de-DE" dirty="0"/>
              <a:t>)</a:t>
            </a:r>
          </a:p>
          <a:p>
            <a:pPr lvl="0"/>
            <a:endParaRPr lang="de-DE" dirty="0"/>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HSWF + Sources">
    <p:spTree>
      <p:nvGrpSpPr>
        <p:cNvPr id="1" name=""/>
        <p:cNvGrpSpPr/>
        <p:nvPr/>
      </p:nvGrpSpPr>
      <p:grpSpPr>
        <a:xfrm>
          <a:off x="0" y="0"/>
          <a:ext cx="0" cy="0"/>
          <a:chOff x="0" y="0"/>
          <a:chExt cx="0" cy="0"/>
        </a:xfrm>
      </p:grpSpPr>
      <p:pic>
        <p:nvPicPr>
          <p:cNvPr id="14" name="Bild 13" descr="FH-SWF_Logo-RGB.ai"/>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83311" y="4581115"/>
            <a:ext cx="1061911" cy="390090"/>
          </a:xfrm>
          <a:prstGeom prst="rect">
            <a:avLst/>
          </a:prstGeom>
        </p:spPr>
      </p:pic>
      <p:sp>
        <p:nvSpPr>
          <p:cNvPr id="17" name="Titel 6"/>
          <p:cNvSpPr>
            <a:spLocks noGrp="1"/>
          </p:cNvSpPr>
          <p:nvPr>
            <p:ph type="title" hasCustomPrompt="1"/>
          </p:nvPr>
        </p:nvSpPr>
        <p:spPr>
          <a:xfrm>
            <a:off x="249238" y="177800"/>
            <a:ext cx="8638960" cy="336550"/>
          </a:xfrm>
          <a:prstGeom prst="rect">
            <a:avLst/>
          </a:prstGeom>
          <a:ln>
            <a:solidFill>
              <a:schemeClr val="tx1">
                <a:alpha val="0"/>
              </a:schemeClr>
            </a:solidFill>
          </a:ln>
        </p:spPr>
        <p:txBody>
          <a:bodyPr vert="horz" lIns="0" tIns="0" rIns="0" bIns="0" anchor="b" anchorCtr="0"/>
          <a:lstStyle>
            <a:lvl1pPr>
              <a:defRPr>
                <a:solidFill>
                  <a:schemeClr val="tx2"/>
                </a:solidFill>
                <a:latin typeface="Arial"/>
                <a:cs typeface="Arial"/>
              </a:defRPr>
            </a:lvl1pPr>
          </a:lstStyle>
          <a:p>
            <a:r>
              <a:rPr lang="de-DE" dirty="0">
                <a:solidFill>
                  <a:schemeClr val="tx2"/>
                </a:solidFill>
                <a:latin typeface="Arial"/>
                <a:cs typeface="Arial"/>
              </a:rPr>
              <a:t>Headline (Arial 24 Pt, </a:t>
            </a:r>
            <a:r>
              <a:rPr lang="de-DE" dirty="0" err="1">
                <a:solidFill>
                  <a:schemeClr val="tx2"/>
                </a:solidFill>
                <a:latin typeface="Arial"/>
                <a:cs typeface="Arial"/>
              </a:rPr>
              <a:t>Bold</a:t>
            </a:r>
            <a:r>
              <a:rPr lang="de-DE" dirty="0">
                <a:solidFill>
                  <a:schemeClr val="tx2"/>
                </a:solidFill>
                <a:latin typeface="Arial"/>
                <a:cs typeface="Arial"/>
              </a:rPr>
              <a:t>)</a:t>
            </a:r>
          </a:p>
        </p:txBody>
      </p:sp>
      <p:sp>
        <p:nvSpPr>
          <p:cNvPr id="18" name="Textplatzhalter 3" title="Test"/>
          <p:cNvSpPr>
            <a:spLocks noGrp="1"/>
          </p:cNvSpPr>
          <p:nvPr>
            <p:ph type="body" sz="quarter" idx="10" hasCustomPrompt="1"/>
          </p:nvPr>
        </p:nvSpPr>
        <p:spPr>
          <a:xfrm>
            <a:off x="249238" y="573087"/>
            <a:ext cx="8639175" cy="385557"/>
          </a:xfrm>
          <a:prstGeom prst="rect">
            <a:avLst/>
          </a:prstGeom>
        </p:spPr>
        <p:txBody>
          <a:bodyPr vert="horz" lIns="0" tIns="0" rIns="0" bIns="0" anchor="t" anchorCtr="0"/>
          <a:lstStyle>
            <a:lvl1pPr marL="0" marR="0" indent="0" algn="l" defTabSz="914400" rtl="0" eaLnBrk="0" fontAlgn="base" latinLnBrk="0" hangingPunct="0">
              <a:lnSpc>
                <a:spcPct val="100000"/>
              </a:lnSpc>
              <a:spcBef>
                <a:spcPct val="0"/>
              </a:spcBef>
              <a:spcAft>
                <a:spcPct val="30000"/>
              </a:spcAft>
              <a:buClr>
                <a:srgbClr val="005EAD"/>
              </a:buClr>
              <a:buSzTx/>
              <a:buFont typeface="Wingdings" charset="0"/>
              <a:buNone/>
              <a:tabLst/>
              <a:defRPr sz="1800" b="1"/>
            </a:lvl1pPr>
          </a:lstStyle>
          <a:p>
            <a:pPr marL="0" marR="0" lvl="0" indent="0" algn="l" defTabSz="914400" rtl="0" eaLnBrk="0" fontAlgn="base" latinLnBrk="0" hangingPunct="0">
              <a:lnSpc>
                <a:spcPct val="100000"/>
              </a:lnSpc>
              <a:spcBef>
                <a:spcPct val="0"/>
              </a:spcBef>
              <a:spcAft>
                <a:spcPct val="30000"/>
              </a:spcAft>
              <a:buClr>
                <a:srgbClr val="005EAD"/>
              </a:buClr>
              <a:buSzTx/>
              <a:buFont typeface="Wingdings" charset="0"/>
              <a:buNone/>
              <a:tabLst/>
              <a:defRPr/>
            </a:pPr>
            <a:r>
              <a:rPr lang="de-DE" dirty="0"/>
              <a:t>Subheadline (Arial 18 Pt, </a:t>
            </a:r>
            <a:r>
              <a:rPr lang="de-DE" dirty="0" err="1"/>
              <a:t>Bold</a:t>
            </a:r>
            <a:r>
              <a:rPr lang="de-DE" dirty="0"/>
              <a:t>)</a:t>
            </a:r>
          </a:p>
          <a:p>
            <a:pPr lvl="0"/>
            <a:endParaRPr lang="de-DE" dirty="0"/>
          </a:p>
        </p:txBody>
      </p:sp>
      <p:cxnSp>
        <p:nvCxnSpPr>
          <p:cNvPr id="9" name="Gerade Verbindung 8"/>
          <p:cNvCxnSpPr/>
          <p:nvPr userDrawn="1"/>
        </p:nvCxnSpPr>
        <p:spPr bwMode="auto">
          <a:xfrm>
            <a:off x="0" y="934955"/>
            <a:ext cx="4575175" cy="0"/>
          </a:xfrm>
          <a:prstGeom prst="line">
            <a:avLst/>
          </a:prstGeom>
          <a:noFill/>
          <a:ln w="38100" cap="sq" cmpd="sng" algn="ctr">
            <a:solidFill>
              <a:srgbClr val="BE006E"/>
            </a:solidFill>
            <a:prstDash val="solid"/>
            <a:miter lim="800000"/>
            <a:headEnd type="none" w="med" len="med"/>
            <a:tailEnd type="none" w="med" len="med"/>
          </a:ln>
          <a:effectLst/>
          <a:extLst>
            <a:ext uri="{909E8E84-426E-40dd-AFC4-6F175D3DCCD1}">
              <a14:hiddenFill xmlns:a14="http://schemas.microsoft.com/office/drawing/2010/main" xmlns="">
                <a:solidFill>
                  <a:schemeClr val="accent2"/>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 name="Inhaltsplatzhalter 2"/>
          <p:cNvSpPr>
            <a:spLocks noGrp="1"/>
          </p:cNvSpPr>
          <p:nvPr>
            <p:ph idx="1"/>
          </p:nvPr>
        </p:nvSpPr>
        <p:spPr>
          <a:xfrm>
            <a:off x="249238" y="1127125"/>
            <a:ext cx="8648699" cy="3263846"/>
          </a:xfrm>
          <a:prstGeom prst="rect">
            <a:avLst/>
          </a:prstGeom>
        </p:spPr>
        <p:txBody>
          <a:bodyPr lIns="0" tIns="0" rIns="0" bIns="0"/>
          <a:lstStyle>
            <a:lvl1pPr marL="0" indent="0">
              <a:buClr>
                <a:srgbClr val="005EAD"/>
              </a:buClr>
              <a:buNone/>
              <a:defRPr sz="1400"/>
            </a:lvl1pPr>
            <a:lvl2pPr marL="631825" indent="-180975">
              <a:defRPr/>
            </a:lvl2pPr>
          </a:lstStyle>
          <a:p>
            <a:pPr lvl="0"/>
            <a:r>
              <a:rPr lang="de-DE" dirty="0"/>
              <a:t>Mastertextformat bearbeiten</a:t>
            </a:r>
          </a:p>
        </p:txBody>
      </p:sp>
      <p:sp>
        <p:nvSpPr>
          <p:cNvPr id="2" name="Inhaltsplatzhalter 2">
            <a:extLst>
              <a:ext uri="{FF2B5EF4-FFF2-40B4-BE49-F238E27FC236}">
                <a16:creationId xmlns:a16="http://schemas.microsoft.com/office/drawing/2014/main" id="{D8089E26-82E8-E6E6-D02A-C7C59D31925D}"/>
              </a:ext>
            </a:extLst>
          </p:cNvPr>
          <p:cNvSpPr>
            <a:spLocks noGrp="1"/>
          </p:cNvSpPr>
          <p:nvPr>
            <p:ph idx="11"/>
          </p:nvPr>
        </p:nvSpPr>
        <p:spPr>
          <a:xfrm>
            <a:off x="843455" y="4421571"/>
            <a:ext cx="8056069" cy="128944"/>
          </a:xfrm>
          <a:prstGeom prst="rect">
            <a:avLst/>
          </a:prstGeom>
        </p:spPr>
        <p:txBody>
          <a:bodyPr lIns="0" tIns="0" rIns="0" bIns="0"/>
          <a:lstStyle>
            <a:lvl1pPr marL="0" indent="0">
              <a:buClr>
                <a:srgbClr val="005EAD"/>
              </a:buClr>
              <a:buNone/>
              <a:defRPr sz="900" i="1">
                <a:solidFill>
                  <a:schemeClr val="bg1">
                    <a:lumMod val="65000"/>
                  </a:schemeClr>
                </a:solidFill>
              </a:defRPr>
            </a:lvl1pPr>
            <a:lvl2pPr marL="631825" indent="-180975">
              <a:defRPr/>
            </a:lvl2pPr>
          </a:lstStyle>
          <a:p>
            <a:pPr lvl="0"/>
            <a:r>
              <a:rPr lang="de-DE" dirty="0"/>
              <a:t>Mastertextformat bearbeiten</a:t>
            </a:r>
          </a:p>
        </p:txBody>
      </p:sp>
      <p:sp>
        <p:nvSpPr>
          <p:cNvPr id="3" name="Text Box 149">
            <a:extLst>
              <a:ext uri="{FF2B5EF4-FFF2-40B4-BE49-F238E27FC236}">
                <a16:creationId xmlns:a16="http://schemas.microsoft.com/office/drawing/2014/main" id="{E4B6A5D3-0600-ABA5-7FE8-1199056A29D2}"/>
              </a:ext>
            </a:extLst>
          </p:cNvPr>
          <p:cNvSpPr txBox="1">
            <a:spLocks noChangeArrowheads="1"/>
          </p:cNvSpPr>
          <p:nvPr userDrawn="1"/>
        </p:nvSpPr>
        <p:spPr bwMode="auto">
          <a:xfrm>
            <a:off x="244476" y="4421571"/>
            <a:ext cx="598979" cy="12894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0" tIns="0" rIns="0" bIns="0">
            <a:no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lang="de-DE" sz="900" b="1" dirty="0">
                <a:solidFill>
                  <a:schemeClr val="bg1">
                    <a:lumMod val="65000"/>
                  </a:schemeClr>
                </a:solidFill>
              </a:rPr>
              <a:t>Sources:</a:t>
            </a:r>
          </a:p>
        </p:txBody>
      </p:sp>
    </p:spTree>
    <p:extLst>
      <p:ext uri="{BB962C8B-B14F-4D97-AF65-F5344CB8AC3E}">
        <p14:creationId xmlns:p14="http://schemas.microsoft.com/office/powerpoint/2010/main" val="38809028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FHSWF">
    <p:spTree>
      <p:nvGrpSpPr>
        <p:cNvPr id="1" name=""/>
        <p:cNvGrpSpPr/>
        <p:nvPr/>
      </p:nvGrpSpPr>
      <p:grpSpPr>
        <a:xfrm>
          <a:off x="0" y="0"/>
          <a:ext cx="0" cy="0"/>
          <a:chOff x="0" y="0"/>
          <a:chExt cx="0" cy="0"/>
        </a:xfrm>
      </p:grpSpPr>
      <p:pic>
        <p:nvPicPr>
          <p:cNvPr id="14" name="Bild 13" descr="FH-SWF_Logo-RGB.ai"/>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83311" y="4581115"/>
            <a:ext cx="1061911" cy="390090"/>
          </a:xfrm>
          <a:prstGeom prst="rect">
            <a:avLst/>
          </a:prstGeom>
        </p:spPr>
      </p:pic>
      <p:sp>
        <p:nvSpPr>
          <p:cNvPr id="17" name="Titel 6"/>
          <p:cNvSpPr>
            <a:spLocks noGrp="1"/>
          </p:cNvSpPr>
          <p:nvPr>
            <p:ph type="title" hasCustomPrompt="1"/>
          </p:nvPr>
        </p:nvSpPr>
        <p:spPr>
          <a:xfrm>
            <a:off x="249238" y="177800"/>
            <a:ext cx="8638960" cy="336550"/>
          </a:xfrm>
          <a:prstGeom prst="rect">
            <a:avLst/>
          </a:prstGeom>
          <a:ln>
            <a:solidFill>
              <a:schemeClr val="tx1">
                <a:alpha val="0"/>
              </a:schemeClr>
            </a:solidFill>
          </a:ln>
        </p:spPr>
        <p:txBody>
          <a:bodyPr vert="horz" lIns="0" tIns="0" rIns="0" bIns="0" anchor="b" anchorCtr="0"/>
          <a:lstStyle>
            <a:lvl1pPr>
              <a:defRPr>
                <a:solidFill>
                  <a:schemeClr val="tx2"/>
                </a:solidFill>
                <a:latin typeface="Arial"/>
                <a:cs typeface="Arial"/>
              </a:defRPr>
            </a:lvl1pPr>
          </a:lstStyle>
          <a:p>
            <a:r>
              <a:rPr lang="de-DE" dirty="0">
                <a:solidFill>
                  <a:schemeClr val="tx2"/>
                </a:solidFill>
                <a:latin typeface="Arial"/>
                <a:cs typeface="Arial"/>
              </a:rPr>
              <a:t>Headline (Arial 24 Pt, </a:t>
            </a:r>
            <a:r>
              <a:rPr lang="de-DE" dirty="0" err="1">
                <a:solidFill>
                  <a:schemeClr val="tx2"/>
                </a:solidFill>
                <a:latin typeface="Arial"/>
                <a:cs typeface="Arial"/>
              </a:rPr>
              <a:t>Bold</a:t>
            </a:r>
            <a:r>
              <a:rPr lang="de-DE" dirty="0">
                <a:solidFill>
                  <a:schemeClr val="tx2"/>
                </a:solidFill>
                <a:latin typeface="Arial"/>
                <a:cs typeface="Arial"/>
              </a:rPr>
              <a:t>)</a:t>
            </a:r>
          </a:p>
        </p:txBody>
      </p:sp>
      <p:sp>
        <p:nvSpPr>
          <p:cNvPr id="18" name="Textplatzhalter 3" title="Test"/>
          <p:cNvSpPr>
            <a:spLocks noGrp="1"/>
          </p:cNvSpPr>
          <p:nvPr>
            <p:ph type="body" sz="quarter" idx="10" hasCustomPrompt="1"/>
          </p:nvPr>
        </p:nvSpPr>
        <p:spPr>
          <a:xfrm>
            <a:off x="249238" y="573087"/>
            <a:ext cx="8639175" cy="385557"/>
          </a:xfrm>
          <a:prstGeom prst="rect">
            <a:avLst/>
          </a:prstGeom>
        </p:spPr>
        <p:txBody>
          <a:bodyPr vert="horz" lIns="0" tIns="0" rIns="0" bIns="0" anchor="t" anchorCtr="0"/>
          <a:lstStyle>
            <a:lvl1pPr marL="0" marR="0" indent="0" algn="l" defTabSz="914400" rtl="0" eaLnBrk="0" fontAlgn="base" latinLnBrk="0" hangingPunct="0">
              <a:lnSpc>
                <a:spcPct val="100000"/>
              </a:lnSpc>
              <a:spcBef>
                <a:spcPct val="0"/>
              </a:spcBef>
              <a:spcAft>
                <a:spcPct val="30000"/>
              </a:spcAft>
              <a:buClr>
                <a:srgbClr val="005EAD"/>
              </a:buClr>
              <a:buSzTx/>
              <a:buFont typeface="Wingdings" charset="0"/>
              <a:buNone/>
              <a:tabLst/>
              <a:defRPr sz="1800" b="1"/>
            </a:lvl1pPr>
          </a:lstStyle>
          <a:p>
            <a:pPr marL="0" marR="0" lvl="0" indent="0" algn="l" defTabSz="914400" rtl="0" eaLnBrk="0" fontAlgn="base" latinLnBrk="0" hangingPunct="0">
              <a:lnSpc>
                <a:spcPct val="100000"/>
              </a:lnSpc>
              <a:spcBef>
                <a:spcPct val="0"/>
              </a:spcBef>
              <a:spcAft>
                <a:spcPct val="30000"/>
              </a:spcAft>
              <a:buClr>
                <a:srgbClr val="005EAD"/>
              </a:buClr>
              <a:buSzTx/>
              <a:buFont typeface="Wingdings" charset="0"/>
              <a:buNone/>
              <a:tabLst/>
              <a:defRPr/>
            </a:pPr>
            <a:r>
              <a:rPr lang="de-DE" dirty="0"/>
              <a:t>Subheadline (Arial 18 Pt, </a:t>
            </a:r>
            <a:r>
              <a:rPr lang="de-DE" dirty="0" err="1"/>
              <a:t>Bold</a:t>
            </a:r>
            <a:r>
              <a:rPr lang="de-DE" dirty="0"/>
              <a:t>)</a:t>
            </a:r>
          </a:p>
          <a:p>
            <a:pPr lvl="0"/>
            <a:endParaRPr lang="de-DE" dirty="0"/>
          </a:p>
        </p:txBody>
      </p:sp>
      <p:cxnSp>
        <p:nvCxnSpPr>
          <p:cNvPr id="9" name="Gerade Verbindung 8"/>
          <p:cNvCxnSpPr/>
          <p:nvPr userDrawn="1"/>
        </p:nvCxnSpPr>
        <p:spPr bwMode="auto">
          <a:xfrm>
            <a:off x="0" y="934955"/>
            <a:ext cx="4575175" cy="0"/>
          </a:xfrm>
          <a:prstGeom prst="line">
            <a:avLst/>
          </a:prstGeom>
          <a:noFill/>
          <a:ln w="38100" cap="sq" cmpd="sng" algn="ctr">
            <a:solidFill>
              <a:srgbClr val="BE006E"/>
            </a:solidFill>
            <a:prstDash val="solid"/>
            <a:miter lim="800000"/>
            <a:headEnd type="none" w="med" len="med"/>
            <a:tailEnd type="none" w="med" len="med"/>
          </a:ln>
          <a:effectLst/>
          <a:extLst>
            <a:ext uri="{909E8E84-426E-40dd-AFC4-6F175D3DCCD1}">
              <a14:hiddenFill xmlns:a14="http://schemas.microsoft.com/office/drawing/2010/main" xmlns="">
                <a:solidFill>
                  <a:schemeClr val="accent2"/>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 name="Inhaltsplatzhalter 2"/>
          <p:cNvSpPr>
            <a:spLocks noGrp="1"/>
          </p:cNvSpPr>
          <p:nvPr>
            <p:ph idx="1"/>
          </p:nvPr>
        </p:nvSpPr>
        <p:spPr>
          <a:xfrm>
            <a:off x="249238" y="1127124"/>
            <a:ext cx="8648699" cy="3423387"/>
          </a:xfrm>
          <a:prstGeom prst="rect">
            <a:avLst/>
          </a:prstGeom>
        </p:spPr>
        <p:txBody>
          <a:bodyPr lIns="0" tIns="0" rIns="0" bIns="0"/>
          <a:lstStyle>
            <a:lvl1pPr marL="0" indent="0">
              <a:buClr>
                <a:srgbClr val="005EAD"/>
              </a:buClr>
              <a:buNone/>
              <a:defRPr sz="1400"/>
            </a:lvl1pPr>
            <a:lvl2pPr marL="631825" indent="-180975">
              <a:defRPr/>
            </a:lvl2pPr>
          </a:lstStyle>
          <a:p>
            <a:pPr lvl="0"/>
            <a:r>
              <a:rPr lang="de-DE" dirty="0"/>
              <a:t>Mastertextformat bearbeiten</a:t>
            </a:r>
          </a:p>
        </p:txBody>
      </p:sp>
    </p:spTree>
    <p:extLst>
      <p:ext uri="{BB962C8B-B14F-4D97-AF65-F5344CB8AC3E}">
        <p14:creationId xmlns:p14="http://schemas.microsoft.com/office/powerpoint/2010/main" val="59647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Box 149">
            <a:extLst>
              <a:ext uri="{FF2B5EF4-FFF2-40B4-BE49-F238E27FC236}">
                <a16:creationId xmlns:a16="http://schemas.microsoft.com/office/drawing/2014/main" id="{BAB32C33-59AB-8A1E-0E41-D13B2695EB99}"/>
              </a:ext>
            </a:extLst>
          </p:cNvPr>
          <p:cNvSpPr txBox="1">
            <a:spLocks noChangeArrowheads="1"/>
          </p:cNvSpPr>
          <p:nvPr userDrawn="1"/>
        </p:nvSpPr>
        <p:spPr bwMode="auto">
          <a:xfrm>
            <a:off x="241300" y="4769069"/>
            <a:ext cx="6820207" cy="1442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lIns="0" tIns="0" rIns="0" bIns="0">
            <a:noAutofit/>
          </a:bodyPr>
          <a:lstStyle/>
          <a:p>
            <a:pPr marL="0" marR="0" lvl="0" indent="0" algn="l" defTabSz="914400" rtl="0" eaLnBrk="0" fontAlgn="base" latinLnBrk="0" hangingPunct="0">
              <a:lnSpc>
                <a:spcPct val="100000"/>
              </a:lnSpc>
              <a:spcBef>
                <a:spcPct val="50000"/>
              </a:spcBef>
              <a:spcAft>
                <a:spcPct val="0"/>
              </a:spcAft>
              <a:buClrTx/>
              <a:buSzTx/>
              <a:buFontTx/>
              <a:buNone/>
              <a:tabLst/>
              <a:defRPr/>
            </a:pPr>
            <a:r>
              <a:rPr lang="de-DE" sz="800" dirty="0">
                <a:solidFill>
                  <a:schemeClr val="tx1"/>
                </a:solidFill>
              </a:rPr>
              <a:t>Slide </a:t>
            </a:r>
            <a:fld id="{44BA279E-E9BC-D743-974C-EFE8A41952FB}" type="slidenum">
              <a:rPr lang="de-DE" sz="800" smtClean="0">
                <a:solidFill>
                  <a:schemeClr val="tx1"/>
                </a:solidFill>
              </a:rPr>
              <a:pPr marL="0" marR="0" lvl="0" indent="0" algn="l" defTabSz="914400" rtl="0" eaLnBrk="0" fontAlgn="base" latinLnBrk="0" hangingPunct="0">
                <a:lnSpc>
                  <a:spcPct val="100000"/>
                </a:lnSpc>
                <a:spcBef>
                  <a:spcPct val="50000"/>
                </a:spcBef>
                <a:spcAft>
                  <a:spcPct val="0"/>
                </a:spcAft>
                <a:buClrTx/>
                <a:buSzTx/>
                <a:buFontTx/>
                <a:buNone/>
                <a:tabLst/>
                <a:defRPr/>
              </a:pPr>
              <a:t>‹Nr.›</a:t>
            </a:fld>
            <a:r>
              <a:rPr lang="de-DE" sz="800" dirty="0">
                <a:solidFill>
                  <a:schemeClr val="tx1"/>
                </a:solidFill>
              </a:rPr>
              <a:t> | Prof. Dr. Benjamin Buchwitz</a:t>
            </a:r>
          </a:p>
        </p:txBody>
      </p:sp>
    </p:spTree>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Lst>
  <p:transition>
    <p:fade/>
  </p:transition>
  <p:txStyles>
    <p:titleStyle>
      <a:lvl1pPr algn="l" rtl="0" eaLnBrk="1" fontAlgn="base" hangingPunct="1">
        <a:spcBef>
          <a:spcPct val="0"/>
        </a:spcBef>
        <a:spcAft>
          <a:spcPct val="0"/>
        </a:spcAft>
        <a:defRPr sz="2400" b="1">
          <a:solidFill>
            <a:srgbClr val="005EAD"/>
          </a:solidFill>
          <a:latin typeface="+mj-lt"/>
          <a:ea typeface="+mj-ea"/>
          <a:cs typeface="+mj-cs"/>
        </a:defRPr>
      </a:lvl1pPr>
      <a:lvl2pPr algn="l" rtl="0" eaLnBrk="1" fontAlgn="base" hangingPunct="1">
        <a:spcBef>
          <a:spcPct val="0"/>
        </a:spcBef>
        <a:spcAft>
          <a:spcPct val="0"/>
        </a:spcAft>
        <a:defRPr sz="2400" b="1">
          <a:solidFill>
            <a:schemeClr val="bg1"/>
          </a:solidFill>
          <a:latin typeface="Arial" charset="0"/>
          <a:ea typeface="ＭＳ Ｐゴシック" charset="0"/>
        </a:defRPr>
      </a:lvl2pPr>
      <a:lvl3pPr algn="l" rtl="0" eaLnBrk="1" fontAlgn="base" hangingPunct="1">
        <a:spcBef>
          <a:spcPct val="0"/>
        </a:spcBef>
        <a:spcAft>
          <a:spcPct val="0"/>
        </a:spcAft>
        <a:defRPr sz="2400" b="1">
          <a:solidFill>
            <a:schemeClr val="bg1"/>
          </a:solidFill>
          <a:latin typeface="Arial" charset="0"/>
          <a:ea typeface="ＭＳ Ｐゴシック" charset="0"/>
        </a:defRPr>
      </a:lvl3pPr>
      <a:lvl4pPr algn="l" rtl="0" eaLnBrk="1" fontAlgn="base" hangingPunct="1">
        <a:spcBef>
          <a:spcPct val="0"/>
        </a:spcBef>
        <a:spcAft>
          <a:spcPct val="0"/>
        </a:spcAft>
        <a:defRPr sz="2400" b="1">
          <a:solidFill>
            <a:schemeClr val="bg1"/>
          </a:solidFill>
          <a:latin typeface="Arial" charset="0"/>
          <a:ea typeface="ＭＳ Ｐゴシック" charset="0"/>
        </a:defRPr>
      </a:lvl4pPr>
      <a:lvl5pPr algn="l" rtl="0" eaLnBrk="1" fontAlgn="base" hangingPunct="1">
        <a:spcBef>
          <a:spcPct val="0"/>
        </a:spcBef>
        <a:spcAft>
          <a:spcPct val="0"/>
        </a:spcAft>
        <a:defRPr sz="2400" b="1">
          <a:solidFill>
            <a:schemeClr val="bg1"/>
          </a:solidFill>
          <a:latin typeface="Arial" charset="0"/>
          <a:ea typeface="ＭＳ Ｐゴシック" charset="0"/>
        </a:defRPr>
      </a:lvl5pPr>
      <a:lvl6pPr marL="457200" algn="l" rtl="0" eaLnBrk="1" fontAlgn="base" hangingPunct="1">
        <a:spcBef>
          <a:spcPct val="0"/>
        </a:spcBef>
        <a:spcAft>
          <a:spcPct val="0"/>
        </a:spcAft>
        <a:defRPr sz="2400" b="1">
          <a:solidFill>
            <a:schemeClr val="bg1"/>
          </a:solidFill>
          <a:latin typeface="Arial" charset="0"/>
          <a:ea typeface="ＭＳ Ｐゴシック" charset="0"/>
        </a:defRPr>
      </a:lvl6pPr>
      <a:lvl7pPr marL="914400" algn="l" rtl="0" eaLnBrk="1" fontAlgn="base" hangingPunct="1">
        <a:spcBef>
          <a:spcPct val="0"/>
        </a:spcBef>
        <a:spcAft>
          <a:spcPct val="0"/>
        </a:spcAft>
        <a:defRPr sz="2400" b="1">
          <a:solidFill>
            <a:schemeClr val="bg1"/>
          </a:solidFill>
          <a:latin typeface="Arial" charset="0"/>
          <a:ea typeface="ＭＳ Ｐゴシック" charset="0"/>
        </a:defRPr>
      </a:lvl7pPr>
      <a:lvl8pPr marL="1371600" algn="l" rtl="0" eaLnBrk="1" fontAlgn="base" hangingPunct="1">
        <a:spcBef>
          <a:spcPct val="0"/>
        </a:spcBef>
        <a:spcAft>
          <a:spcPct val="0"/>
        </a:spcAft>
        <a:defRPr sz="2400" b="1">
          <a:solidFill>
            <a:schemeClr val="bg1"/>
          </a:solidFill>
          <a:latin typeface="Arial" charset="0"/>
          <a:ea typeface="ＭＳ Ｐゴシック" charset="0"/>
        </a:defRPr>
      </a:lvl8pPr>
      <a:lvl9pPr marL="1828800" algn="l" rtl="0" eaLnBrk="1" fontAlgn="base" hangingPunct="1">
        <a:spcBef>
          <a:spcPct val="0"/>
        </a:spcBef>
        <a:spcAft>
          <a:spcPct val="0"/>
        </a:spcAft>
        <a:defRPr sz="2400" b="1">
          <a:solidFill>
            <a:schemeClr val="bg1"/>
          </a:solidFill>
          <a:latin typeface="Arial" charset="0"/>
          <a:ea typeface="ＭＳ Ｐゴシック" charset="0"/>
        </a:defRPr>
      </a:lvl9pPr>
    </p:titleStyle>
    <p:bodyStyle>
      <a:lvl1pPr marL="188913" indent="-188913"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1pPr>
      <a:lvl2pPr marL="665163" indent="-285750"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2pPr>
      <a:lvl3pPr marL="1084263" indent="-228600"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3pPr>
      <a:lvl4pPr marL="1503363" indent="-228600" algn="l" rtl="0" eaLnBrk="1" fontAlgn="base" hangingPunct="1">
        <a:spcBef>
          <a:spcPct val="0"/>
        </a:spcBef>
        <a:spcAft>
          <a:spcPct val="30000"/>
        </a:spcAft>
        <a:buClr>
          <a:srgbClr val="005EAD"/>
        </a:buClr>
        <a:buFont typeface="Wingdings" charset="0"/>
        <a:buChar char="§"/>
        <a:tabLst/>
        <a:defRPr sz="1600">
          <a:solidFill>
            <a:schemeClr val="tx1"/>
          </a:solidFill>
          <a:latin typeface="Arial"/>
          <a:ea typeface="+mn-ea"/>
          <a:cs typeface="Arial"/>
        </a:defRPr>
      </a:lvl4pPr>
      <a:lvl5pPr marL="1922463" indent="-228600"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5pPr>
      <a:lvl6pPr marL="23796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6pPr>
      <a:lvl7pPr marL="28368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7pPr>
      <a:lvl8pPr marL="32940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8pPr>
      <a:lvl9pPr marL="37512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ildplatzhalter 1"/>
          <p:cNvSpPr>
            <a:spLocks noGrp="1"/>
          </p:cNvSpPr>
          <p:nvPr>
            <p:ph type="pic" sz="quarter" idx="11"/>
          </p:nvPr>
        </p:nvSpPr>
        <p:spPr/>
      </p:sp>
      <p:sp>
        <p:nvSpPr>
          <p:cNvPr id="3" name="Titel 2"/>
          <p:cNvSpPr>
            <a:spLocks noGrp="1"/>
          </p:cNvSpPr>
          <p:nvPr>
            <p:ph type="title"/>
          </p:nvPr>
        </p:nvSpPr>
        <p:spPr/>
        <p:txBody>
          <a:bodyPr/>
          <a:lstStyle/>
          <a:p>
            <a:endParaRPr lang="de-DE" dirty="0"/>
          </a:p>
        </p:txBody>
      </p:sp>
      <p:sp>
        <p:nvSpPr>
          <p:cNvPr id="4" name="Textplatzhalter 3"/>
          <p:cNvSpPr>
            <a:spLocks noGrp="1"/>
          </p:cNvSpPr>
          <p:nvPr>
            <p:ph type="body" sz="quarter" idx="10"/>
          </p:nvPr>
        </p:nvSpPr>
        <p:spPr/>
        <p:txBody>
          <a:bodyPr/>
          <a:lstStyle/>
          <a:p>
            <a:endParaRPr lang="de-DE"/>
          </a:p>
        </p:txBody>
      </p:sp>
      <p:pic>
        <p:nvPicPr>
          <p:cNvPr id="6" name="Bild 5" descr="shutterstock_730562770.jpg"/>
          <p:cNvPicPr>
            <a:picLocks noChangeAspect="1"/>
          </p:cNvPicPr>
          <p:nvPr/>
        </p:nvPicPr>
        <p:blipFill rotWithShape="1">
          <a:blip r:embed="rId2">
            <a:extLst>
              <a:ext uri="{28A0092B-C50C-407E-A947-70E740481C1C}">
                <a14:useLocalDpi xmlns:a14="http://schemas.microsoft.com/office/drawing/2010/main" val="0"/>
              </a:ext>
            </a:extLst>
          </a:blip>
          <a:srcRect t="25132" b="21685"/>
          <a:stretch/>
        </p:blipFill>
        <p:spPr>
          <a:xfrm>
            <a:off x="0" y="950912"/>
            <a:ext cx="9162000" cy="3248057"/>
          </a:xfrm>
          <a:prstGeom prst="rect">
            <a:avLst/>
          </a:prstGeom>
        </p:spPr>
      </p:pic>
      <p:cxnSp>
        <p:nvCxnSpPr>
          <p:cNvPr id="7" name="Gerade Verbindung 6"/>
          <p:cNvCxnSpPr/>
          <p:nvPr/>
        </p:nvCxnSpPr>
        <p:spPr bwMode="auto">
          <a:xfrm>
            <a:off x="0" y="4179600"/>
            <a:ext cx="4575175" cy="0"/>
          </a:xfrm>
          <a:prstGeom prst="line">
            <a:avLst/>
          </a:prstGeom>
          <a:noFill/>
          <a:ln w="38100" cap="sq" cmpd="sng" algn="ctr">
            <a:solidFill>
              <a:srgbClr val="B00463"/>
            </a:solidFill>
            <a:prstDash val="solid"/>
            <a:miter lim="800000"/>
            <a:headEnd type="none" w="med" len="med"/>
            <a:tailEnd type="none" w="med" len="med"/>
          </a:ln>
          <a:effectLst/>
          <a:extLst>
            <a:ext uri="{909E8E84-426E-40dd-AFC4-6F175D3DCCD1}">
              <a14:hiddenFill xmlns:a14="http://schemas.microsoft.com/office/drawing/2010/main" xmlns="">
                <a:solidFill>
                  <a:schemeClr val="accent2"/>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Tree>
    <p:extLst>
      <p:ext uri="{BB962C8B-B14F-4D97-AF65-F5344CB8AC3E}">
        <p14:creationId xmlns:p14="http://schemas.microsoft.com/office/powerpoint/2010/main" val="115664643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2512FE-C668-B912-7924-B5AA92D22001}"/>
              </a:ext>
            </a:extLst>
          </p:cNvPr>
          <p:cNvSpPr>
            <a:spLocks noGrp="1"/>
          </p:cNvSpPr>
          <p:nvPr>
            <p:ph type="title"/>
          </p:nvPr>
        </p:nvSpPr>
        <p:spPr/>
        <p:txBody>
          <a:bodyPr/>
          <a:lstStyle/>
          <a:p>
            <a:endParaRPr lang="de-DE"/>
          </a:p>
        </p:txBody>
      </p:sp>
      <p:sp>
        <p:nvSpPr>
          <p:cNvPr id="3" name="Textplatzhalter 2">
            <a:extLst>
              <a:ext uri="{FF2B5EF4-FFF2-40B4-BE49-F238E27FC236}">
                <a16:creationId xmlns:a16="http://schemas.microsoft.com/office/drawing/2014/main" id="{A8C48788-94B7-FB37-0E84-0C03B897AC9C}"/>
              </a:ext>
            </a:extLst>
          </p:cNvPr>
          <p:cNvSpPr>
            <a:spLocks noGrp="1"/>
          </p:cNvSpPr>
          <p:nvPr>
            <p:ph type="body" sz="quarter" idx="10"/>
          </p:nvPr>
        </p:nvSpPr>
        <p:spPr/>
        <p:txBody>
          <a:bodyPr/>
          <a:lstStyle/>
          <a:p>
            <a:endParaRPr lang="de-DE"/>
          </a:p>
        </p:txBody>
      </p:sp>
      <p:sp>
        <p:nvSpPr>
          <p:cNvPr id="4" name="Inhaltsplatzhalter 3">
            <a:extLst>
              <a:ext uri="{FF2B5EF4-FFF2-40B4-BE49-F238E27FC236}">
                <a16:creationId xmlns:a16="http://schemas.microsoft.com/office/drawing/2014/main" id="{3D41BC23-2833-0C39-F262-70243F34EA08}"/>
              </a:ext>
            </a:extLst>
          </p:cNvPr>
          <p:cNvSpPr>
            <a:spLocks noGrp="1"/>
          </p:cNvSpPr>
          <p:nvPr>
            <p:ph idx="1"/>
          </p:nvPr>
        </p:nvSpPr>
        <p:spPr/>
        <p:txBody>
          <a:bodyPr/>
          <a:lstStyle/>
          <a:p>
            <a:endParaRPr lang="de-DE"/>
          </a:p>
        </p:txBody>
      </p:sp>
      <p:sp>
        <p:nvSpPr>
          <p:cNvPr id="5" name="Inhaltsplatzhalter 4">
            <a:extLst>
              <a:ext uri="{FF2B5EF4-FFF2-40B4-BE49-F238E27FC236}">
                <a16:creationId xmlns:a16="http://schemas.microsoft.com/office/drawing/2014/main" id="{C2A8FDAF-7013-F602-1FF4-181D67A045D2}"/>
              </a:ext>
            </a:extLst>
          </p:cNvPr>
          <p:cNvSpPr>
            <a:spLocks noGrp="1"/>
          </p:cNvSpPr>
          <p:nvPr>
            <p:ph idx="11"/>
          </p:nvPr>
        </p:nvSpPr>
        <p:spPr/>
        <p:txBody>
          <a:bodyPr/>
          <a:lstStyle/>
          <a:p>
            <a:endParaRPr lang="de-DE"/>
          </a:p>
        </p:txBody>
      </p:sp>
    </p:spTree>
    <p:extLst>
      <p:ext uri="{BB962C8B-B14F-4D97-AF65-F5344CB8AC3E}">
        <p14:creationId xmlns:p14="http://schemas.microsoft.com/office/powerpoint/2010/main" val="218961949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80F1A1-F419-8796-E7CA-3279A5334378}"/>
              </a:ext>
            </a:extLst>
          </p:cNvPr>
          <p:cNvSpPr>
            <a:spLocks noGrp="1"/>
          </p:cNvSpPr>
          <p:nvPr>
            <p:ph type="title"/>
          </p:nvPr>
        </p:nvSpPr>
        <p:spPr/>
        <p:txBody>
          <a:bodyPr/>
          <a:lstStyle/>
          <a:p>
            <a:r>
              <a:rPr lang="de-DE" dirty="0"/>
              <a:t>Versicherung an Eides statt</a:t>
            </a:r>
          </a:p>
        </p:txBody>
      </p:sp>
      <p:sp>
        <p:nvSpPr>
          <p:cNvPr id="3" name="Textplatzhalter 2">
            <a:extLst>
              <a:ext uri="{FF2B5EF4-FFF2-40B4-BE49-F238E27FC236}">
                <a16:creationId xmlns:a16="http://schemas.microsoft.com/office/drawing/2014/main" id="{6CBE19BD-9777-068A-E242-6CD59C32F90F}"/>
              </a:ext>
            </a:extLst>
          </p:cNvPr>
          <p:cNvSpPr>
            <a:spLocks noGrp="1"/>
          </p:cNvSpPr>
          <p:nvPr>
            <p:ph type="body" sz="quarter" idx="10"/>
          </p:nvPr>
        </p:nvSpPr>
        <p:spPr/>
        <p:txBody>
          <a:bodyPr/>
          <a:lstStyle/>
          <a:p>
            <a:r>
              <a:rPr lang="de-DE" dirty="0"/>
              <a:t>Ehrenwörtliche Erklärung aller beteiligter Autoren</a:t>
            </a:r>
          </a:p>
        </p:txBody>
      </p:sp>
      <p:sp>
        <p:nvSpPr>
          <p:cNvPr id="4" name="Inhaltsplatzhalter 3">
            <a:extLst>
              <a:ext uri="{FF2B5EF4-FFF2-40B4-BE49-F238E27FC236}">
                <a16:creationId xmlns:a16="http://schemas.microsoft.com/office/drawing/2014/main" id="{C7D7D656-9674-0107-1005-2C7B786C9EC5}"/>
              </a:ext>
            </a:extLst>
          </p:cNvPr>
          <p:cNvSpPr>
            <a:spLocks noGrp="1"/>
          </p:cNvSpPr>
          <p:nvPr>
            <p:ph idx="1"/>
          </p:nvPr>
        </p:nvSpPr>
        <p:spPr>
          <a:xfrm>
            <a:off x="249238" y="1127124"/>
            <a:ext cx="5220537" cy="3423387"/>
          </a:xfrm>
        </p:spPr>
        <p:txBody>
          <a:bodyPr/>
          <a:lstStyle/>
          <a:p>
            <a:endParaRPr lang="de-DE" sz="1200" dirty="0">
              <a:solidFill>
                <a:srgbClr val="000000"/>
              </a:solidFill>
              <a:effectLst/>
              <a:latin typeface="Arial" panose="020B0604020202020204" pitchFamily="34" charset="0"/>
              <a:cs typeface="Arial" panose="020B0604020202020204" pitchFamily="34" charset="0"/>
            </a:endParaRPr>
          </a:p>
          <a:p>
            <a:r>
              <a:rPr lang="de-DE" sz="1200" dirty="0">
                <a:solidFill>
                  <a:srgbClr val="000000"/>
                </a:solidFill>
                <a:effectLst/>
                <a:latin typeface="Arial" panose="020B0604020202020204" pitchFamily="34" charset="0"/>
                <a:cs typeface="Arial" panose="020B0604020202020204" pitchFamily="34" charset="0"/>
              </a:rPr>
              <a:t>Ich erkläre hiermit ehrenwörtlich, dass ich die vorliegende Abgabe selbständig angefertigt habe. Die aus fremden Quellen direkt und indirekt übernommenen Gedanken sind als solche kenntlich gemacht. Die Arbeit wurde weder einer anderen Prüfungsbehörde vorgelegt noch veröffentlicht.</a:t>
            </a:r>
          </a:p>
          <a:p>
            <a:endParaRPr lang="de-DE" sz="1200" dirty="0">
              <a:solidFill>
                <a:srgbClr val="000000"/>
              </a:solidFill>
              <a:effectLst/>
              <a:latin typeface="Arial" panose="020B0604020202020204" pitchFamily="34" charset="0"/>
              <a:cs typeface="Arial" panose="020B0604020202020204" pitchFamily="34" charset="0"/>
            </a:endParaRPr>
          </a:p>
          <a:p>
            <a:r>
              <a:rPr lang="de-DE" sz="1200" dirty="0">
                <a:solidFill>
                  <a:srgbClr val="000000"/>
                </a:solidFill>
                <a:effectLst/>
                <a:latin typeface="Arial" panose="020B0604020202020204" pitchFamily="34" charset="0"/>
                <a:cs typeface="Arial" panose="020B0604020202020204" pitchFamily="34" charset="0"/>
              </a:rPr>
              <a:t>Ich weiß, dass die Arbeit in digitalisierter Form daraufhin überprüft werden kann, ob unerlaubte Hilfsmittel verwendet wurden und ob es sich – insgesamt oder in Teilen – um ein Plagiat handelt. Zum Vergleich meiner Arbeit mit existierenden Quellen darf sie in eine Datenbank eingestellt werden und nach der Überprüfung zum Vergleich mit künftig eingehenden Arbeiten dort verbleiben.</a:t>
            </a:r>
          </a:p>
          <a:p>
            <a:endParaRPr lang="de-DE" sz="1200" dirty="0">
              <a:solidFill>
                <a:srgbClr val="000000"/>
              </a:solidFill>
              <a:latin typeface="Arial" panose="020B0604020202020204" pitchFamily="34" charset="0"/>
              <a:cs typeface="Arial" panose="020B0604020202020204" pitchFamily="34" charset="0"/>
            </a:endParaRPr>
          </a:p>
          <a:p>
            <a:pPr algn="r"/>
            <a:r>
              <a:rPr lang="de-DE" sz="1200" i="1" dirty="0">
                <a:solidFill>
                  <a:srgbClr val="000000"/>
                </a:solidFill>
                <a:latin typeface="Arial" panose="020B0604020202020204" pitchFamily="34" charset="0"/>
                <a:cs typeface="Arial" panose="020B0604020202020204" pitchFamily="34" charset="0"/>
              </a:rPr>
              <a:t>Meschede, 01. Januar 2030</a:t>
            </a:r>
            <a:endParaRPr lang="de-DE" sz="1200" i="1" dirty="0">
              <a:solidFill>
                <a:srgbClr val="000000"/>
              </a:solidFill>
              <a:effectLst/>
              <a:latin typeface="Arial" panose="020B0604020202020204" pitchFamily="34" charset="0"/>
              <a:cs typeface="Arial" panose="020B0604020202020204" pitchFamily="34" charset="0"/>
            </a:endParaRPr>
          </a:p>
          <a:p>
            <a:endParaRPr lang="de-DE" sz="1200" dirty="0">
              <a:latin typeface="Arial" panose="020B0604020202020204" pitchFamily="34" charset="0"/>
              <a:cs typeface="Arial" panose="020B0604020202020204" pitchFamily="34" charset="0"/>
            </a:endParaRPr>
          </a:p>
        </p:txBody>
      </p:sp>
      <p:sp>
        <p:nvSpPr>
          <p:cNvPr id="7" name="Inhaltsplatzhalter 3">
            <a:extLst>
              <a:ext uri="{FF2B5EF4-FFF2-40B4-BE49-F238E27FC236}">
                <a16:creationId xmlns:a16="http://schemas.microsoft.com/office/drawing/2014/main" id="{D02BFD7F-3DCD-AB12-4741-3D93089DE8C4}"/>
              </a:ext>
            </a:extLst>
          </p:cNvPr>
          <p:cNvSpPr txBox="1">
            <a:spLocks/>
          </p:cNvSpPr>
          <p:nvPr/>
        </p:nvSpPr>
        <p:spPr>
          <a:xfrm>
            <a:off x="6180364" y="1127125"/>
            <a:ext cx="2717573" cy="3263846"/>
          </a:xfrm>
          <a:prstGeom prst="rect">
            <a:avLst/>
          </a:prstGeom>
        </p:spPr>
        <p:txBody>
          <a:bodyPr lIns="0" tIns="0" rIns="0" bIns="0"/>
          <a:lstStyle>
            <a:lvl1pPr marL="0" indent="0" algn="l" rtl="0" eaLnBrk="1" fontAlgn="base" hangingPunct="1">
              <a:spcBef>
                <a:spcPct val="0"/>
              </a:spcBef>
              <a:spcAft>
                <a:spcPct val="30000"/>
              </a:spcAft>
              <a:buClr>
                <a:srgbClr val="005EAD"/>
              </a:buClr>
              <a:buFont typeface="Wingdings" charset="0"/>
              <a:buNone/>
              <a:defRPr sz="1400">
                <a:solidFill>
                  <a:schemeClr val="tx1"/>
                </a:solidFill>
                <a:latin typeface="Arial"/>
                <a:ea typeface="+mn-ea"/>
                <a:cs typeface="Arial"/>
              </a:defRPr>
            </a:lvl1pPr>
            <a:lvl2pPr marL="631825" indent="-180975"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2pPr>
            <a:lvl3pPr marL="1084263" indent="-228600"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3pPr>
            <a:lvl4pPr marL="1503363" indent="-228600" algn="l" rtl="0" eaLnBrk="1" fontAlgn="base" hangingPunct="1">
              <a:spcBef>
                <a:spcPct val="0"/>
              </a:spcBef>
              <a:spcAft>
                <a:spcPct val="30000"/>
              </a:spcAft>
              <a:buClr>
                <a:srgbClr val="005EAD"/>
              </a:buClr>
              <a:buFont typeface="Wingdings" charset="0"/>
              <a:buChar char="§"/>
              <a:tabLst/>
              <a:defRPr sz="1600">
                <a:solidFill>
                  <a:schemeClr val="tx1"/>
                </a:solidFill>
                <a:latin typeface="Arial"/>
                <a:ea typeface="+mn-ea"/>
                <a:cs typeface="Arial"/>
              </a:defRPr>
            </a:lvl4pPr>
            <a:lvl5pPr marL="1922463" indent="-228600" algn="l" rtl="0" eaLnBrk="1" fontAlgn="base" hangingPunct="1">
              <a:spcBef>
                <a:spcPct val="0"/>
              </a:spcBef>
              <a:spcAft>
                <a:spcPct val="30000"/>
              </a:spcAft>
              <a:buClr>
                <a:srgbClr val="005EAD"/>
              </a:buClr>
              <a:buFont typeface="Wingdings" charset="0"/>
              <a:buChar char="§"/>
              <a:defRPr sz="1600">
                <a:solidFill>
                  <a:schemeClr val="tx1"/>
                </a:solidFill>
                <a:latin typeface="Arial"/>
                <a:ea typeface="+mn-ea"/>
                <a:cs typeface="Arial"/>
              </a:defRPr>
            </a:lvl5pPr>
            <a:lvl6pPr marL="23796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6pPr>
            <a:lvl7pPr marL="28368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7pPr>
            <a:lvl8pPr marL="32940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8pPr>
            <a:lvl9pPr marL="3751263" indent="-228600" algn="l" rtl="0" eaLnBrk="1" fontAlgn="base" hangingPunct="1">
              <a:spcBef>
                <a:spcPct val="0"/>
              </a:spcBef>
              <a:spcAft>
                <a:spcPct val="30000"/>
              </a:spcAft>
              <a:buClr>
                <a:srgbClr val="00377D"/>
              </a:buClr>
              <a:buFont typeface="Wingdings" charset="0"/>
              <a:buChar char="§"/>
              <a:defRPr sz="1600">
                <a:solidFill>
                  <a:schemeClr val="tx1"/>
                </a:solidFill>
                <a:latin typeface="+mn-lt"/>
                <a:ea typeface="+mn-ea"/>
              </a:defRPr>
            </a:lvl9pPr>
          </a:lstStyle>
          <a:p>
            <a:pPr>
              <a:spcAft>
                <a:spcPts val="0"/>
              </a:spcAft>
            </a:pPr>
            <a:endParaRPr lang="de-DE" sz="1200" kern="0" dirty="0"/>
          </a:p>
          <a:p>
            <a:pPr>
              <a:spcAft>
                <a:spcPts val="0"/>
              </a:spcAft>
            </a:pPr>
            <a:r>
              <a:rPr lang="de-DE" sz="1200" kern="0" dirty="0"/>
              <a:t>Vorname </a:t>
            </a:r>
            <a:r>
              <a:rPr lang="de-DE" sz="1200" b="1" kern="0" dirty="0"/>
              <a:t>Nachname</a:t>
            </a:r>
          </a:p>
          <a:p>
            <a:pPr>
              <a:spcAft>
                <a:spcPts val="0"/>
              </a:spcAft>
            </a:pPr>
            <a:r>
              <a:rPr lang="en-GB" sz="1200" i="1" kern="0" dirty="0"/>
              <a:t>Corresponding Author</a:t>
            </a:r>
          </a:p>
          <a:p>
            <a:pPr>
              <a:spcAft>
                <a:spcPts val="0"/>
              </a:spcAft>
            </a:pPr>
            <a:r>
              <a:rPr lang="de-DE" sz="1050" i="1" kern="0" dirty="0" err="1"/>
              <a:t>MatNr</a:t>
            </a:r>
            <a:r>
              <a:rPr lang="de-DE" sz="1050" i="1" kern="0" dirty="0"/>
              <a:t>.: 123456</a:t>
            </a:r>
          </a:p>
          <a:p>
            <a:pPr algn="r">
              <a:spcAft>
                <a:spcPts val="0"/>
              </a:spcAft>
            </a:pPr>
            <a:r>
              <a:rPr lang="de-DE" sz="1200" kern="0" dirty="0"/>
              <a:t>__________________</a:t>
            </a:r>
          </a:p>
          <a:p>
            <a:pPr algn="r">
              <a:spcAft>
                <a:spcPts val="0"/>
              </a:spcAft>
            </a:pPr>
            <a:r>
              <a:rPr lang="de-DE" sz="600" kern="0" dirty="0"/>
              <a:t>Unterschrift</a:t>
            </a:r>
          </a:p>
          <a:p>
            <a:pPr>
              <a:spcAft>
                <a:spcPts val="0"/>
              </a:spcAft>
            </a:pPr>
            <a:endParaRPr lang="de-DE" sz="1200" kern="0" dirty="0"/>
          </a:p>
          <a:p>
            <a:pPr>
              <a:spcAft>
                <a:spcPts val="0"/>
              </a:spcAft>
            </a:pPr>
            <a:r>
              <a:rPr lang="de-DE" sz="1200" kern="0" dirty="0"/>
              <a:t>Vorname </a:t>
            </a:r>
            <a:r>
              <a:rPr lang="de-DE" sz="1200" b="1" kern="0" dirty="0"/>
              <a:t>Nachname</a:t>
            </a:r>
          </a:p>
          <a:p>
            <a:pPr>
              <a:spcAft>
                <a:spcPts val="0"/>
              </a:spcAft>
            </a:pPr>
            <a:r>
              <a:rPr lang="de-DE" sz="1050" i="1" kern="0" dirty="0" err="1"/>
              <a:t>MatNr</a:t>
            </a:r>
            <a:r>
              <a:rPr lang="de-DE" sz="1050" i="1" kern="0" dirty="0"/>
              <a:t>.: 123456</a:t>
            </a:r>
          </a:p>
          <a:p>
            <a:pPr algn="r">
              <a:spcAft>
                <a:spcPts val="0"/>
              </a:spcAft>
            </a:pPr>
            <a:r>
              <a:rPr lang="de-DE" sz="1200" kern="0" dirty="0"/>
              <a:t>__________________</a:t>
            </a:r>
          </a:p>
          <a:p>
            <a:pPr algn="r">
              <a:spcAft>
                <a:spcPts val="0"/>
              </a:spcAft>
            </a:pPr>
            <a:r>
              <a:rPr lang="de-DE" sz="600" kern="0" dirty="0"/>
              <a:t>Unterschrift</a:t>
            </a:r>
          </a:p>
          <a:p>
            <a:pPr>
              <a:spcAft>
                <a:spcPts val="0"/>
              </a:spcAft>
            </a:pPr>
            <a:endParaRPr lang="de-DE" sz="1200" kern="0" dirty="0"/>
          </a:p>
          <a:p>
            <a:pPr>
              <a:spcAft>
                <a:spcPts val="0"/>
              </a:spcAft>
            </a:pPr>
            <a:r>
              <a:rPr lang="de-DE" sz="1200" kern="0" dirty="0"/>
              <a:t>Vorname </a:t>
            </a:r>
            <a:r>
              <a:rPr lang="de-DE" sz="1200" b="1" kern="0" dirty="0"/>
              <a:t>Nachname</a:t>
            </a:r>
          </a:p>
          <a:p>
            <a:pPr>
              <a:spcAft>
                <a:spcPts val="0"/>
              </a:spcAft>
            </a:pPr>
            <a:r>
              <a:rPr lang="de-DE" sz="1050" i="1" kern="0" dirty="0" err="1"/>
              <a:t>MatNr</a:t>
            </a:r>
            <a:r>
              <a:rPr lang="de-DE" sz="1050" i="1" kern="0" dirty="0"/>
              <a:t>.: 123456</a:t>
            </a:r>
          </a:p>
          <a:p>
            <a:pPr algn="r">
              <a:spcAft>
                <a:spcPts val="0"/>
              </a:spcAft>
            </a:pPr>
            <a:r>
              <a:rPr lang="de-DE" sz="1200" kern="0" dirty="0"/>
              <a:t>__________________</a:t>
            </a:r>
          </a:p>
          <a:p>
            <a:pPr algn="r">
              <a:spcAft>
                <a:spcPts val="0"/>
              </a:spcAft>
            </a:pPr>
            <a:r>
              <a:rPr lang="de-DE" sz="600" kern="0" dirty="0"/>
              <a:t>Unterschrift</a:t>
            </a:r>
          </a:p>
          <a:p>
            <a:endParaRPr lang="de-DE" sz="1200" kern="0" dirty="0"/>
          </a:p>
          <a:p>
            <a:pPr>
              <a:spcAft>
                <a:spcPts val="0"/>
              </a:spcAft>
            </a:pPr>
            <a:r>
              <a:rPr lang="de-DE" sz="1200" kern="0" dirty="0"/>
              <a:t>Vorname </a:t>
            </a:r>
            <a:r>
              <a:rPr lang="de-DE" sz="1200" b="1" kern="0" dirty="0"/>
              <a:t>Nachname</a:t>
            </a:r>
          </a:p>
          <a:p>
            <a:pPr>
              <a:spcAft>
                <a:spcPts val="0"/>
              </a:spcAft>
            </a:pPr>
            <a:r>
              <a:rPr lang="de-DE" sz="1050" i="1" kern="0" dirty="0" err="1"/>
              <a:t>MatNr</a:t>
            </a:r>
            <a:r>
              <a:rPr lang="de-DE" sz="1050" i="1" kern="0" dirty="0"/>
              <a:t>.: 123456</a:t>
            </a:r>
          </a:p>
          <a:p>
            <a:pPr algn="r">
              <a:spcAft>
                <a:spcPts val="0"/>
              </a:spcAft>
            </a:pPr>
            <a:r>
              <a:rPr lang="de-DE" sz="1200" kern="0" dirty="0"/>
              <a:t>__________________</a:t>
            </a:r>
          </a:p>
          <a:p>
            <a:pPr algn="r">
              <a:spcAft>
                <a:spcPts val="0"/>
              </a:spcAft>
            </a:pPr>
            <a:r>
              <a:rPr lang="de-DE" sz="600" kern="0" dirty="0"/>
              <a:t>Unterschrift</a:t>
            </a:r>
          </a:p>
          <a:p>
            <a:endParaRPr lang="de-DE" sz="2400" kern="0" dirty="0"/>
          </a:p>
          <a:p>
            <a:endParaRPr lang="de-DE" sz="2400" kern="0" dirty="0"/>
          </a:p>
          <a:p>
            <a:endParaRPr lang="de-DE" sz="1200" kern="0" dirty="0"/>
          </a:p>
          <a:p>
            <a:endParaRPr lang="de-DE" kern="0" dirty="0"/>
          </a:p>
        </p:txBody>
      </p:sp>
    </p:spTree>
    <p:extLst>
      <p:ext uri="{BB962C8B-B14F-4D97-AF65-F5344CB8AC3E}">
        <p14:creationId xmlns:p14="http://schemas.microsoft.com/office/powerpoint/2010/main" val="3330003439"/>
      </p:ext>
    </p:extLst>
  </p:cSld>
  <p:clrMapOvr>
    <a:masterClrMapping/>
  </p:clrMapOvr>
  <p:transition>
    <p:fade/>
  </p:transition>
</p:sld>
</file>

<file path=ppt/theme/theme1.xml><?xml version="1.0" encoding="utf-8"?>
<a:theme xmlns:a="http://schemas.openxmlformats.org/drawingml/2006/main" name="Master_16zu9 2022">
  <a:themeElements>
    <a:clrScheme name="Leere Präsentation 2">
      <a:dk1>
        <a:srgbClr val="000000"/>
      </a:dk1>
      <a:lt1>
        <a:srgbClr val="FFFFFF"/>
      </a:lt1>
      <a:dk2>
        <a:srgbClr val="005EAD"/>
      </a:dk2>
      <a:lt2>
        <a:srgbClr val="000000"/>
      </a:lt2>
      <a:accent1>
        <a:srgbClr val="C0C0C0"/>
      </a:accent1>
      <a:accent2>
        <a:srgbClr val="005EAD"/>
      </a:accent2>
      <a:accent3>
        <a:srgbClr val="FFFFFF"/>
      </a:accent3>
      <a:accent4>
        <a:srgbClr val="000000"/>
      </a:accent4>
      <a:accent5>
        <a:srgbClr val="DCDCDC"/>
      </a:accent5>
      <a:accent6>
        <a:srgbClr val="00549C"/>
      </a:accent6>
      <a:hlink>
        <a:srgbClr val="B2B2B2"/>
      </a:hlink>
      <a:folHlink>
        <a:srgbClr val="000000"/>
      </a:folHlink>
    </a:clrScheme>
    <a:fontScheme name="Leere Prä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2"/>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defRPr>
        </a:defPPr>
      </a:lstStyle>
    </a:spDef>
    <a:lnDef>
      <a:spPr bwMode="auto">
        <a:xfrm>
          <a:off x="0" y="0"/>
          <a:ext cx="1" cy="1"/>
        </a:xfrm>
        <a:custGeom>
          <a:avLst/>
          <a:gdLst/>
          <a:ahLst/>
          <a:cxnLst/>
          <a:rect l="0" t="0" r="0" b="0"/>
          <a:pathLst/>
        </a:custGeom>
        <a:noFill/>
        <a:ln w="1270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solidFill>
                <a:schemeClr val="accent2"/>
              </a:solid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0" tIns="0" rIns="0" bIns="0" numCol="1" anchor="ctr" anchorCtr="0" compatLnSpc="1">
        <a:prstTxWarp prst="textNoShape">
          <a:avLst/>
        </a:prstTxWarp>
        <a:spAutoFit/>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defRPr>
        </a:defPPr>
      </a:lstStyle>
    </a:lnDef>
  </a:objectDefaults>
  <a:extraClrSchemeLst>
    <a:extraClrScheme>
      <a:clrScheme name="Leere Präsentation 1">
        <a:dk1>
          <a:srgbClr val="000000"/>
        </a:dk1>
        <a:lt1>
          <a:srgbClr val="FFFFFF"/>
        </a:lt1>
        <a:dk2>
          <a:srgbClr val="0033CC"/>
        </a:dk2>
        <a:lt2>
          <a:srgbClr val="000000"/>
        </a:lt2>
        <a:accent1>
          <a:srgbClr val="3399FF"/>
        </a:accent1>
        <a:accent2>
          <a:srgbClr val="0033CC"/>
        </a:accent2>
        <a:accent3>
          <a:srgbClr val="FFFFFF"/>
        </a:accent3>
        <a:accent4>
          <a:srgbClr val="000000"/>
        </a:accent4>
        <a:accent5>
          <a:srgbClr val="ADCAFF"/>
        </a:accent5>
        <a:accent6>
          <a:srgbClr val="002DB9"/>
        </a:accent6>
        <a:hlink>
          <a:srgbClr val="CC00CC"/>
        </a:hlink>
        <a:folHlink>
          <a:srgbClr val="000000"/>
        </a:folHlink>
      </a:clrScheme>
      <a:clrMap bg1="lt1" tx1="dk1" bg2="lt2" tx2="dk2" accent1="accent1" accent2="accent2" accent3="accent3" accent4="accent4" accent5="accent5" accent6="accent6" hlink="hlink" folHlink="folHlink"/>
    </a:extraClrScheme>
    <a:extraClrScheme>
      <a:clrScheme name="Leere Präsentation 2">
        <a:dk1>
          <a:srgbClr val="000000"/>
        </a:dk1>
        <a:lt1>
          <a:srgbClr val="FFFFFF"/>
        </a:lt1>
        <a:dk2>
          <a:srgbClr val="005EAD"/>
        </a:dk2>
        <a:lt2>
          <a:srgbClr val="000000"/>
        </a:lt2>
        <a:accent1>
          <a:srgbClr val="C0C0C0"/>
        </a:accent1>
        <a:accent2>
          <a:srgbClr val="005EAD"/>
        </a:accent2>
        <a:accent3>
          <a:srgbClr val="FFFFFF"/>
        </a:accent3>
        <a:accent4>
          <a:srgbClr val="000000"/>
        </a:accent4>
        <a:accent5>
          <a:srgbClr val="DCDCDC"/>
        </a:accent5>
        <a:accent6>
          <a:srgbClr val="00549C"/>
        </a:accent6>
        <a:hlink>
          <a:srgbClr val="B2B2B2"/>
        </a:hlink>
        <a:folHlink>
          <a:srgbClr val="00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Master_16zu9 2022</Template>
  <TotalTime>0</TotalTime>
  <Words>146</Words>
  <Application>Microsoft Macintosh PowerPoint</Application>
  <PresentationFormat>Bildschirmpräsentation (16:9)</PresentationFormat>
  <Paragraphs>31</Paragraphs>
  <Slides>3</Slides>
  <Notes>0</Notes>
  <HiddenSlides>0</HiddenSlides>
  <MMClips>0</MMClips>
  <ScaleCrop>false</ScaleCrop>
  <HeadingPairs>
    <vt:vector size="8" baseType="variant">
      <vt:variant>
        <vt:lpstr>Verwendete Schriftarten</vt:lpstr>
      </vt:variant>
      <vt:variant>
        <vt:i4>4</vt:i4>
      </vt:variant>
      <vt:variant>
        <vt:lpstr>Design</vt:lpstr>
      </vt:variant>
      <vt:variant>
        <vt:i4>1</vt:i4>
      </vt:variant>
      <vt:variant>
        <vt:lpstr>Folientitel</vt:lpstr>
      </vt:variant>
      <vt:variant>
        <vt:i4>3</vt:i4>
      </vt:variant>
      <vt:variant>
        <vt:lpstr>Zielgruppenorientierte Präsentationen</vt:lpstr>
      </vt:variant>
      <vt:variant>
        <vt:i4>1</vt:i4>
      </vt:variant>
    </vt:vector>
  </HeadingPairs>
  <TitlesOfParts>
    <vt:vector size="9" baseType="lpstr">
      <vt:lpstr>Arial</vt:lpstr>
      <vt:lpstr>Syntax</vt:lpstr>
      <vt:lpstr>Times</vt:lpstr>
      <vt:lpstr>Wingdings</vt:lpstr>
      <vt:lpstr>Master_16zu9 2022</vt:lpstr>
      <vt:lpstr>PowerPoint-Präsentation</vt:lpstr>
      <vt:lpstr>PowerPoint-Präsentation</vt:lpstr>
      <vt:lpstr>Versicherung an Eides statt</vt:lpstr>
      <vt:lpstr>Mustermann1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Microsoft Office User</dc:creator>
  <cp:lastModifiedBy>Microsoft Office User</cp:lastModifiedBy>
  <cp:revision>10</cp:revision>
  <cp:lastPrinted>2010-04-29T14:30:22Z</cp:lastPrinted>
  <dcterms:created xsi:type="dcterms:W3CDTF">2023-11-25T08:21:40Z</dcterms:created>
  <dcterms:modified xsi:type="dcterms:W3CDTF">2024-12-14T19:44:53Z</dcterms:modified>
</cp:coreProperties>
</file>

<file path=docProps/thumbnail.jpeg>
</file>